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15BF69-C85F-4233-A7BC-FCC1201F1F3B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063DEC-8FC2-460C-B99F-38F571E9FB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ru-RU" dirty="0" smtClean="0"/>
              <a:t>ТЦ НЕКРАСОВСКИЙ ПРЕЗЕНТАЦИЯ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8472"/>
            <a:ext cx="7200800" cy="53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Местоположение </a:t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dirty="0"/>
              <a:t>МО, Дмитровский район, пос. Некрасовский, </a:t>
            </a:r>
            <a:r>
              <a:rPr lang="ru-RU" sz="2000" dirty="0" err="1"/>
              <a:t>мкр</a:t>
            </a:r>
            <a:r>
              <a:rPr lang="ru-RU" sz="2000" dirty="0"/>
              <a:t>. Строителей д.11, ж.д. станция Трудовая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65" r="26391"/>
          <a:stretch>
            <a:fillRect/>
          </a:stretch>
        </p:blipFill>
        <p:spPr bwMode="auto">
          <a:xfrm>
            <a:off x="323527" y="1628800"/>
            <a:ext cx="764215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Объект </a:t>
            </a:r>
            <a:r>
              <a:rPr lang="ru-RU" dirty="0"/>
              <a:t>находится в 24 км. от МКАД по Дмитровскому </a:t>
            </a:r>
            <a:r>
              <a:rPr lang="ru-RU" dirty="0" err="1"/>
              <a:t>ш</a:t>
            </a:r>
            <a:r>
              <a:rPr lang="ru-RU" dirty="0"/>
              <a:t>., в центре жилого микрорайона со школой, детским садом, домом культуры, которые обслуживают все ближайшие населенные пункты, а также «Промышленный комбинат министерства обороны РФ». На 1 этаже нашего торгового центра расположены единственные для ближайших населенных пунктов отделения почты России и Сбербанка. </a:t>
            </a:r>
            <a:r>
              <a:rPr lang="ru-RU" b="1" dirty="0"/>
              <a:t>ТЦ является единственным Объектом инфраструктуры в посёлке! В настоящий момент заканчивается строительство двух новых микрорайонов (58 000 м2 –1 300 квартир и 120 000 м2 –3 000 квартир, жилье для военных от Министерства Обороны) и ледовой арены. Сейчас в шаговой доступности от ТЦ постоянно проживает 10 000 человек, ближайшие деревни, </a:t>
            </a:r>
            <a:r>
              <a:rPr lang="ru-RU" b="1" dirty="0" err="1"/>
              <a:t>коттеджные</a:t>
            </a:r>
            <a:r>
              <a:rPr lang="ru-RU" b="1" dirty="0"/>
              <a:t> поселки 5 000 человек. Новое строительство добавит к населению посёлка порядка 8 000 -10 000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579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3009"/>
            <a:ext cx="4644008" cy="348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4077072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Новый микрорайон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 этаж (</a:t>
            </a:r>
            <a:r>
              <a:rPr lang="ru-RU" dirty="0" err="1"/>
              <a:t>заполняемость</a:t>
            </a:r>
            <a:r>
              <a:rPr lang="ru-RU" dirty="0"/>
              <a:t> 100%)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8697" y="1609725"/>
            <a:ext cx="539600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Предложение по аренде 2 этажа:</a:t>
            </a:r>
            <a:br>
              <a:rPr lang="ru-RU" sz="2400" dirty="0"/>
            </a:br>
            <a:r>
              <a:rPr lang="ru-RU" sz="2400" dirty="0"/>
              <a:t>Общая площадь –900 кв.м</a:t>
            </a:r>
            <a:br>
              <a:rPr lang="ru-RU" sz="2400" dirty="0"/>
            </a:br>
            <a:r>
              <a:rPr lang="ru-RU" sz="2400" dirty="0"/>
              <a:t>Возможные блоки –300 </a:t>
            </a:r>
            <a:r>
              <a:rPr lang="ru-RU" sz="2400" dirty="0" err="1"/>
              <a:t>кв.м+</a:t>
            </a:r>
            <a:r>
              <a:rPr lang="ru-RU" sz="2400" dirty="0"/>
              <a:t> 600 кв.м</a:t>
            </a:r>
            <a:br>
              <a:rPr lang="ru-RU" sz="2400" dirty="0"/>
            </a:br>
            <a:r>
              <a:rPr lang="ru-RU" sz="2400" dirty="0"/>
              <a:t>Ставка аренды –600руб. </a:t>
            </a:r>
            <a:r>
              <a:rPr lang="ru-RU" sz="2400" dirty="0" smtClean="0"/>
              <a:t>кв.м/</a:t>
            </a:r>
            <a:r>
              <a:rPr lang="ru-RU" sz="2400" dirty="0" err="1" smtClean="0"/>
              <a:t>мес</a:t>
            </a:r>
            <a:r>
              <a:rPr lang="ru-RU" sz="2400" dirty="0" smtClean="0"/>
              <a:t>          (</a:t>
            </a:r>
            <a:r>
              <a:rPr lang="ru-RU" sz="2400" dirty="0" err="1"/>
              <a:t>вкл</a:t>
            </a:r>
            <a:r>
              <a:rPr lang="ru-RU" sz="2400" dirty="0"/>
              <a:t>. НДС и эксплуатацию)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32037"/>
            <a:ext cx="39087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122" y="1700808"/>
            <a:ext cx="3363878" cy="25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248" y="4244973"/>
            <a:ext cx="4063752" cy="26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158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ТЦ НЕКРАСОВСКИЙ ПРЕЗЕНТАЦИЯ</vt:lpstr>
      <vt:lpstr>Местоположение   МО, Дмитровский район, пос. Некрасовский, мкр. Строителей д.11, ж.д. станция Трудовая </vt:lpstr>
      <vt:lpstr>Описание </vt:lpstr>
      <vt:lpstr>Слайд 4</vt:lpstr>
      <vt:lpstr>1 этаж (заполняемость 100%)</vt:lpstr>
      <vt:lpstr>Предложение по аренде 2 этажа: Общая площадь –900 кв.м Возможные блоки –300 кв.м+ 600 кв.м Ставка аренды –600руб. кв.м/мес          (вкл. НДС и эксплуатацию)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ТЦ НЕКРАСОВСКИЙ ПРЕЗЕНТАЦИЯ</dc:title>
  <dc:creator>Алехандро</dc:creator>
  <cp:lastModifiedBy>Алехандро</cp:lastModifiedBy>
  <cp:revision>1</cp:revision>
  <dcterms:created xsi:type="dcterms:W3CDTF">2015-08-13T14:45:35Z</dcterms:created>
  <dcterms:modified xsi:type="dcterms:W3CDTF">2015-08-13T14:56:49Z</dcterms:modified>
</cp:coreProperties>
</file>