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ОБОРУДОВАНИЕ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ЛОКОМОТИВНОГО / ВАГОННОГО ДЕПО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Станок притирки клапанов</a:t>
            </a:r>
            <a:endParaRPr lang="ru-RU" dirty="0"/>
          </a:p>
        </p:txBody>
      </p:sp>
      <p:pic>
        <p:nvPicPr>
          <p:cNvPr id="5" name="Рисунок 4" descr="C:\Users\Регина\Desktop\фотограф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14786" y="1722935"/>
            <a:ext cx="4914427" cy="443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Реостатная установка</a:t>
            </a:r>
            <a:endParaRPr lang="ru-RU" dirty="0"/>
          </a:p>
        </p:txBody>
      </p:sp>
      <p:pic>
        <p:nvPicPr>
          <p:cNvPr id="4" name="Рисунок 3" descr="C:\Users\Регина\Desktop\фотограф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42778" y="1650927"/>
            <a:ext cx="5058443" cy="443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Обдувочная</a:t>
            </a:r>
            <a:r>
              <a:rPr lang="ru-RU" dirty="0" smtClean="0"/>
              <a:t> камера</a:t>
            </a:r>
            <a:endParaRPr lang="ru-RU" dirty="0"/>
          </a:p>
        </p:txBody>
      </p:sp>
      <p:pic>
        <p:nvPicPr>
          <p:cNvPr id="5" name="Рисунок 4" descr="C:\Users\Регина\Desktop\image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14786" y="1722935"/>
            <a:ext cx="4914427" cy="443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Дистиляторная</a:t>
            </a:r>
            <a:endParaRPr lang="ru-RU" dirty="0"/>
          </a:p>
        </p:txBody>
      </p:sp>
      <p:pic>
        <p:nvPicPr>
          <p:cNvPr id="4" name="Рисунок 3" descr="C:\Users\Регина\Desktop\фотограф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50790" y="1758939"/>
            <a:ext cx="4842419" cy="443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Станок для притирки топливной аппаратуры</a:t>
            </a:r>
            <a:endParaRPr lang="ru-RU" dirty="0"/>
          </a:p>
        </p:txBody>
      </p:sp>
      <p:pic>
        <p:nvPicPr>
          <p:cNvPr id="5" name="Рисунок 4" descr="C:\Users\Регина\Desktop\фотограф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78782" y="1686931"/>
            <a:ext cx="4986435" cy="443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Станок для </a:t>
            </a:r>
            <a:r>
              <a:rPr lang="ru-RU" dirty="0" smtClean="0"/>
              <a:t>проточки </a:t>
            </a:r>
            <a:r>
              <a:rPr lang="ru-RU" dirty="0" smtClean="0"/>
              <a:t>колесных пар </a:t>
            </a:r>
            <a:endParaRPr lang="ru-RU" dirty="0"/>
          </a:p>
        </p:txBody>
      </p:sp>
      <p:pic>
        <p:nvPicPr>
          <p:cNvPr id="4" name="Рисунок 3" descr="C:\Users\Регина\Desktop\фотограф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50790" y="1758939"/>
            <a:ext cx="4842419" cy="443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Станок для снятия тягловых двигателей</a:t>
            </a:r>
            <a:endParaRPr lang="ru-RU" dirty="0"/>
          </a:p>
        </p:txBody>
      </p:sp>
      <p:pic>
        <p:nvPicPr>
          <p:cNvPr id="6" name="Рисунок 5" descr="C:\Users\Регина\Desktop\фотограф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17983" y="1894586"/>
            <a:ext cx="4824537" cy="443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Домкрат УДС 160 </a:t>
            </a:r>
            <a:r>
              <a:rPr lang="ru-RU" dirty="0" err="1" smtClean="0"/>
              <a:t>ма</a:t>
            </a:r>
            <a:endParaRPr lang="ru-RU" dirty="0"/>
          </a:p>
        </p:txBody>
      </p:sp>
      <p:pic>
        <p:nvPicPr>
          <p:cNvPr id="4" name="Рисунок 3" descr="C:\Users\Регина\Desktop\фотограф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24174" y="2032410"/>
            <a:ext cx="4733256" cy="421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Мостовой кран 20 и 5 т</a:t>
            </a:r>
            <a:endParaRPr lang="ru-RU" dirty="0"/>
          </a:p>
        </p:txBody>
      </p:sp>
      <p:pic>
        <p:nvPicPr>
          <p:cNvPr id="5" name="Рисунок 4" descr="C:\Users\Регина\Desktop\фотограф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81980" y="1858580"/>
            <a:ext cx="4752528" cy="443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Стенд</a:t>
            </a:r>
            <a:endParaRPr lang="ru-RU" dirty="0"/>
          </a:p>
        </p:txBody>
      </p:sp>
      <p:pic>
        <p:nvPicPr>
          <p:cNvPr id="4" name="Рисунок 3" descr="C:\Users\Регина\Desktop\фотограф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14786" y="1723508"/>
            <a:ext cx="4914427" cy="443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Пресс</a:t>
            </a:r>
            <a:endParaRPr lang="ru-RU" dirty="0"/>
          </a:p>
        </p:txBody>
      </p:sp>
      <p:pic>
        <p:nvPicPr>
          <p:cNvPr id="5" name="Рисунок 4" descr="C:\Users\Регина\Desktop\фотограф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09041" y="1759511"/>
            <a:ext cx="4986438" cy="443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Станок</a:t>
            </a:r>
            <a:endParaRPr lang="ru-RU" dirty="0"/>
          </a:p>
        </p:txBody>
      </p:sp>
      <p:pic>
        <p:nvPicPr>
          <p:cNvPr id="4" name="Рисунок 3" descr="C:\Users\Регина\Desktop\фотограф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42778" y="1651500"/>
            <a:ext cx="5058444" cy="443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Токарный станок</a:t>
            </a:r>
            <a:endParaRPr lang="ru-RU" dirty="0"/>
          </a:p>
        </p:txBody>
      </p:sp>
      <p:pic>
        <p:nvPicPr>
          <p:cNvPr id="5" name="Рисунок 4" descr="C:\Users\Регина\Desktop\фотограф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78782" y="1686931"/>
            <a:ext cx="4986436" cy="443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Пост для зарядки аккумуляторных батарей</a:t>
            </a:r>
            <a:endParaRPr lang="ru-RU" dirty="0"/>
          </a:p>
        </p:txBody>
      </p:sp>
      <p:pic>
        <p:nvPicPr>
          <p:cNvPr id="4" name="Рисунок 3" descr="C:\Users\Регина\Desktop\фотограф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73612" y="1866950"/>
            <a:ext cx="4914426" cy="443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</TotalTime>
  <Words>51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ОБОРУДОВАНИЕ</vt:lpstr>
      <vt:lpstr>Станок для снятия тягловых двигателей</vt:lpstr>
      <vt:lpstr>Домкрат УДС 160 ма</vt:lpstr>
      <vt:lpstr>Мостовой кран 20 и 5 т</vt:lpstr>
      <vt:lpstr>Стенд</vt:lpstr>
      <vt:lpstr>Пресс</vt:lpstr>
      <vt:lpstr>Станок</vt:lpstr>
      <vt:lpstr>Токарный станок</vt:lpstr>
      <vt:lpstr>Пост для зарядки аккумуляторных батарей</vt:lpstr>
      <vt:lpstr>Станок притирки клапанов</vt:lpstr>
      <vt:lpstr>Реостатная установка</vt:lpstr>
      <vt:lpstr>Обдувочная камера</vt:lpstr>
      <vt:lpstr>Дистиляторная</vt:lpstr>
      <vt:lpstr>Станок для притирки топливной аппаратуры</vt:lpstr>
      <vt:lpstr>Станок для проточки колесных пар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ОБОРУДОВАНИЕ</dc:title>
  <dc:creator>Admin</dc:creator>
  <cp:lastModifiedBy>Admin</cp:lastModifiedBy>
  <cp:revision>4</cp:revision>
  <dcterms:created xsi:type="dcterms:W3CDTF">2014-07-24T09:18:15Z</dcterms:created>
  <dcterms:modified xsi:type="dcterms:W3CDTF">2014-07-24T09:49:15Z</dcterms:modified>
</cp:coreProperties>
</file>